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57" r:id="rId5"/>
    <p:sldId id="258" r:id="rId6"/>
    <p:sldId id="265" r:id="rId7"/>
    <p:sldId id="266" r:id="rId8"/>
    <p:sldId id="267" r:id="rId9"/>
    <p:sldId id="259" r:id="rId10"/>
    <p:sldId id="262" r:id="rId11"/>
    <p:sldId id="260" r:id="rId12"/>
    <p:sldId id="268" r:id="rId13"/>
  </p:sldIdLst>
  <p:sldSz cx="12192000" cy="6858000"/>
  <p:notesSz cx="6858000" cy="9144000"/>
  <p:defaultTextStyle>
    <a:defPPr>
      <a:defRPr lang="it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278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F86691-A1CD-4A32-BEC2-231257D4F83F}" type="doc">
      <dgm:prSet loTypeId="urn:microsoft.com/office/officeart/2005/8/layout/hList1" loCatId="list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EB219349-7478-43CE-A09D-AFB104A8B6E8}">
      <dgm:prSet phldrT="[Text]"/>
      <dgm:spPr/>
      <dgm:t>
        <a:bodyPr/>
        <a:lstStyle/>
        <a:p>
          <a:r>
            <a:rPr lang="en-US" dirty="0" err="1" smtClean="0"/>
            <a:t>Creazione</a:t>
          </a:r>
          <a:r>
            <a:rPr lang="en-US" dirty="0" smtClean="0"/>
            <a:t> holder</a:t>
          </a:r>
          <a:endParaRPr lang="en-US" dirty="0"/>
        </a:p>
      </dgm:t>
    </dgm:pt>
    <dgm:pt modelId="{298397D3-CE74-4B4A-B348-F81BD7C7BBF2}" type="parTrans" cxnId="{8A452BC6-6D1F-4EB4-97FE-E0B86184907D}">
      <dgm:prSet/>
      <dgm:spPr/>
      <dgm:t>
        <a:bodyPr/>
        <a:lstStyle/>
        <a:p>
          <a:endParaRPr lang="en-US"/>
        </a:p>
      </dgm:t>
    </dgm:pt>
    <dgm:pt modelId="{BCB9F8FC-AA1D-459F-862B-681046DD7783}" type="sibTrans" cxnId="{8A452BC6-6D1F-4EB4-97FE-E0B86184907D}">
      <dgm:prSet/>
      <dgm:spPr/>
      <dgm:t>
        <a:bodyPr/>
        <a:lstStyle/>
        <a:p>
          <a:endParaRPr lang="en-US"/>
        </a:p>
      </dgm:t>
    </dgm:pt>
    <dgm:pt modelId="{932CBC14-E15B-4DA8-949C-940E8F883423}">
      <dgm:prSet phldrT="[Text]"/>
      <dgm:spPr/>
      <dgm:t>
        <a:bodyPr/>
        <a:lstStyle/>
        <a:p>
          <a:r>
            <a:rPr lang="en-US" dirty="0" err="1" smtClean="0"/>
            <a:t>Alloggio</a:t>
          </a:r>
          <a:r>
            <a:rPr lang="en-US" dirty="0" smtClean="0"/>
            <a:t> per holder e Arduino</a:t>
          </a:r>
          <a:endParaRPr lang="en-US" dirty="0"/>
        </a:p>
      </dgm:t>
    </dgm:pt>
    <dgm:pt modelId="{9E8C9F7F-35D1-43F6-AE2E-C2FF849E8F6E}" type="parTrans" cxnId="{3FF95E7B-3E33-4926-93CF-62523CB0D79F}">
      <dgm:prSet/>
      <dgm:spPr/>
      <dgm:t>
        <a:bodyPr/>
        <a:lstStyle/>
        <a:p>
          <a:endParaRPr lang="en-US"/>
        </a:p>
      </dgm:t>
    </dgm:pt>
    <dgm:pt modelId="{B358505B-5484-4F13-BE75-CAB8D997F21D}" type="sibTrans" cxnId="{3FF95E7B-3E33-4926-93CF-62523CB0D79F}">
      <dgm:prSet/>
      <dgm:spPr/>
      <dgm:t>
        <a:bodyPr/>
        <a:lstStyle/>
        <a:p>
          <a:endParaRPr lang="en-US"/>
        </a:p>
      </dgm:t>
    </dgm:pt>
    <dgm:pt modelId="{4223F083-A34C-4D4A-8ECC-80F3F933A79E}">
      <dgm:prSet phldrT="[Text]"/>
      <dgm:spPr/>
      <dgm:t>
        <a:bodyPr/>
        <a:lstStyle/>
        <a:p>
          <a:r>
            <a:rPr lang="en-US" dirty="0" err="1" smtClean="0"/>
            <a:t>Struttura</a:t>
          </a:r>
          <a:r>
            <a:rPr lang="en-US" dirty="0" smtClean="0"/>
            <a:t> in </a:t>
          </a:r>
          <a:r>
            <a:rPr lang="en-US" dirty="0" err="1" smtClean="0"/>
            <a:t>compensato</a:t>
          </a:r>
          <a:endParaRPr lang="en-US" dirty="0"/>
        </a:p>
      </dgm:t>
    </dgm:pt>
    <dgm:pt modelId="{6217AE97-471E-4154-BBF7-CA2CA8FD4EBF}" type="parTrans" cxnId="{AEEE5D11-424A-407E-8252-99ECCD244D04}">
      <dgm:prSet/>
      <dgm:spPr/>
      <dgm:t>
        <a:bodyPr/>
        <a:lstStyle/>
        <a:p>
          <a:endParaRPr lang="en-US"/>
        </a:p>
      </dgm:t>
    </dgm:pt>
    <dgm:pt modelId="{8CE2440A-A496-4447-81F5-F1BD21E9F549}" type="sibTrans" cxnId="{AEEE5D11-424A-407E-8252-99ECCD244D04}">
      <dgm:prSet/>
      <dgm:spPr/>
      <dgm:t>
        <a:bodyPr/>
        <a:lstStyle/>
        <a:p>
          <a:endParaRPr lang="en-US"/>
        </a:p>
      </dgm:t>
    </dgm:pt>
    <dgm:pt modelId="{BACDF22E-7113-4C64-A34B-30B9DFD626BE}">
      <dgm:prSet phldrT="[Text]"/>
      <dgm:spPr/>
      <dgm:t>
        <a:bodyPr/>
        <a:lstStyle/>
        <a:p>
          <a:r>
            <a:rPr lang="en-US" dirty="0" err="1" smtClean="0"/>
            <a:t>Facilità</a:t>
          </a:r>
          <a:r>
            <a:rPr lang="en-US" dirty="0" smtClean="0"/>
            <a:t> </a:t>
          </a:r>
          <a:r>
            <a:rPr lang="en-US" dirty="0" err="1" smtClean="0"/>
            <a:t>cablature</a:t>
          </a:r>
          <a:endParaRPr lang="en-US" dirty="0"/>
        </a:p>
      </dgm:t>
    </dgm:pt>
    <dgm:pt modelId="{1C21D9BA-5A6C-42A3-A561-A04453CA81AE}" type="parTrans" cxnId="{BE8C67B4-CE61-4A18-B526-EF24D43D692D}">
      <dgm:prSet/>
      <dgm:spPr/>
      <dgm:t>
        <a:bodyPr/>
        <a:lstStyle/>
        <a:p>
          <a:endParaRPr lang="en-US"/>
        </a:p>
      </dgm:t>
    </dgm:pt>
    <dgm:pt modelId="{CC0E770A-8E43-4076-BABC-3058BA41B1B7}" type="sibTrans" cxnId="{BE8C67B4-CE61-4A18-B526-EF24D43D692D}">
      <dgm:prSet/>
      <dgm:spPr/>
      <dgm:t>
        <a:bodyPr/>
        <a:lstStyle/>
        <a:p>
          <a:endParaRPr lang="en-US"/>
        </a:p>
      </dgm:t>
    </dgm:pt>
    <dgm:pt modelId="{0F49557B-A842-43AD-8DF2-24C5AE564B6C}">
      <dgm:prSet phldrT="[Text]"/>
      <dgm:spPr/>
      <dgm:t>
        <a:bodyPr/>
        <a:lstStyle/>
        <a:p>
          <a:r>
            <a:rPr lang="en-US" dirty="0" err="1" smtClean="0"/>
            <a:t>Cavi</a:t>
          </a:r>
          <a:r>
            <a:rPr lang="en-US" dirty="0" smtClean="0"/>
            <a:t> </a:t>
          </a:r>
          <a:r>
            <a:rPr lang="en-US" dirty="0" err="1" smtClean="0"/>
            <a:t>fra</a:t>
          </a:r>
          <a:r>
            <a:rPr lang="en-US" dirty="0" smtClean="0"/>
            <a:t> Arduino e breadboard</a:t>
          </a:r>
          <a:endParaRPr lang="en-US" dirty="0"/>
        </a:p>
      </dgm:t>
    </dgm:pt>
    <dgm:pt modelId="{03C97217-441A-4641-89F7-20FB7F02A28D}" type="parTrans" cxnId="{15C5BCE3-A739-4662-99B3-1C948824019E}">
      <dgm:prSet/>
      <dgm:spPr/>
      <dgm:t>
        <a:bodyPr/>
        <a:lstStyle/>
        <a:p>
          <a:endParaRPr lang="en-US"/>
        </a:p>
      </dgm:t>
    </dgm:pt>
    <dgm:pt modelId="{3CCE3ABB-6F2B-41AC-8DFC-FC24E1577551}" type="sibTrans" cxnId="{15C5BCE3-A739-4662-99B3-1C948824019E}">
      <dgm:prSet/>
      <dgm:spPr/>
      <dgm:t>
        <a:bodyPr/>
        <a:lstStyle/>
        <a:p>
          <a:endParaRPr lang="en-US"/>
        </a:p>
      </dgm:t>
    </dgm:pt>
    <dgm:pt modelId="{03F14087-5958-47F6-BFD8-84F705366D49}">
      <dgm:prSet phldrT="[Text]"/>
      <dgm:spPr/>
      <dgm:t>
        <a:bodyPr/>
        <a:lstStyle/>
        <a:p>
          <a:r>
            <a:rPr lang="en-US" dirty="0" err="1" smtClean="0"/>
            <a:t>Cavi</a:t>
          </a:r>
          <a:r>
            <a:rPr lang="en-US" dirty="0" smtClean="0"/>
            <a:t> </a:t>
          </a:r>
          <a:r>
            <a:rPr lang="en-US" dirty="0" err="1" smtClean="0"/>
            <a:t>alimentazione</a:t>
          </a:r>
          <a:r>
            <a:rPr lang="en-US" dirty="0" smtClean="0"/>
            <a:t> Arduino</a:t>
          </a:r>
          <a:endParaRPr lang="en-US" dirty="0"/>
        </a:p>
      </dgm:t>
    </dgm:pt>
    <dgm:pt modelId="{159BCF4A-9100-4B91-B8F6-DF8D6A67C3D9}" type="parTrans" cxnId="{8F644CC8-2E94-475D-9DCE-5B5888A4D502}">
      <dgm:prSet/>
      <dgm:spPr/>
      <dgm:t>
        <a:bodyPr/>
        <a:lstStyle/>
        <a:p>
          <a:endParaRPr lang="en-US"/>
        </a:p>
      </dgm:t>
    </dgm:pt>
    <dgm:pt modelId="{0A6EB980-4E74-426E-8338-BB973E04A4DF}" type="sibTrans" cxnId="{8F644CC8-2E94-475D-9DCE-5B5888A4D502}">
      <dgm:prSet/>
      <dgm:spPr/>
      <dgm:t>
        <a:bodyPr/>
        <a:lstStyle/>
        <a:p>
          <a:endParaRPr lang="en-US"/>
        </a:p>
      </dgm:t>
    </dgm:pt>
    <dgm:pt modelId="{5A5FC32A-4530-4D04-9C76-1D8A5024C29A}">
      <dgm:prSet phldrT="[Text]" custT="1"/>
      <dgm:spPr/>
      <dgm:t>
        <a:bodyPr/>
        <a:lstStyle/>
        <a:p>
          <a:r>
            <a:rPr lang="en-US" dirty="0" err="1" smtClean="0"/>
            <a:t>Altro</a:t>
          </a:r>
          <a:endParaRPr lang="en-US" dirty="0"/>
        </a:p>
      </dgm:t>
    </dgm:pt>
    <dgm:pt modelId="{0A9961A8-B2F0-4859-AAF7-0FDBF4CA2075}" type="parTrans" cxnId="{53195892-FDC6-4B80-AAA4-7C4F484F7277}">
      <dgm:prSet/>
      <dgm:spPr/>
      <dgm:t>
        <a:bodyPr/>
        <a:lstStyle/>
        <a:p>
          <a:endParaRPr lang="en-US"/>
        </a:p>
      </dgm:t>
    </dgm:pt>
    <dgm:pt modelId="{EFB0C842-C889-4875-B10B-3E7A58E97663}" type="sibTrans" cxnId="{53195892-FDC6-4B80-AAA4-7C4F484F7277}">
      <dgm:prSet/>
      <dgm:spPr/>
      <dgm:t>
        <a:bodyPr/>
        <a:lstStyle/>
        <a:p>
          <a:endParaRPr lang="en-US"/>
        </a:p>
      </dgm:t>
    </dgm:pt>
    <dgm:pt modelId="{B603A7EF-9B18-41F5-AD60-1FBA65ACEB3B}">
      <dgm:prSet phldrT="[Text]"/>
      <dgm:spPr/>
      <dgm:t>
        <a:bodyPr/>
        <a:lstStyle/>
        <a:p>
          <a:r>
            <a:rPr lang="en-US" dirty="0" err="1" smtClean="0"/>
            <a:t>Scatola</a:t>
          </a:r>
          <a:r>
            <a:rPr lang="en-US" dirty="0" smtClean="0"/>
            <a:t> per </a:t>
          </a:r>
          <a:r>
            <a:rPr lang="en-US" dirty="0" err="1" smtClean="0"/>
            <a:t>componenti</a:t>
          </a:r>
          <a:endParaRPr lang="en-US" dirty="0"/>
        </a:p>
      </dgm:t>
    </dgm:pt>
    <dgm:pt modelId="{9F13624A-3913-4B15-BC4A-F67C9A8E8F79}" type="parTrans" cxnId="{8D555A7A-DE14-4087-8BD5-3B00D4D5074E}">
      <dgm:prSet/>
      <dgm:spPr/>
      <dgm:t>
        <a:bodyPr/>
        <a:lstStyle/>
        <a:p>
          <a:endParaRPr lang="en-US"/>
        </a:p>
      </dgm:t>
    </dgm:pt>
    <dgm:pt modelId="{3FA62B56-1737-4253-B719-34D3D40C99F6}" type="sibTrans" cxnId="{8D555A7A-DE14-4087-8BD5-3B00D4D5074E}">
      <dgm:prSet/>
      <dgm:spPr/>
      <dgm:t>
        <a:bodyPr/>
        <a:lstStyle/>
        <a:p>
          <a:endParaRPr lang="en-US"/>
        </a:p>
      </dgm:t>
    </dgm:pt>
    <dgm:pt modelId="{CE83D6B5-1796-451C-97FD-676CC22E086C}">
      <dgm:prSet phldrT="[Text]"/>
      <dgm:spPr/>
      <dgm:t>
        <a:bodyPr/>
        <a:lstStyle/>
        <a:p>
          <a:r>
            <a:rPr lang="en-US" dirty="0" err="1" smtClean="0"/>
            <a:t>Dimensione</a:t>
          </a:r>
          <a:r>
            <a:rPr lang="en-US" dirty="0" smtClean="0"/>
            <a:t> </a:t>
          </a:r>
          <a:r>
            <a:rPr lang="en-US" dirty="0" err="1" smtClean="0"/>
            <a:t>massima</a:t>
          </a:r>
          <a:r>
            <a:rPr lang="en-US" dirty="0" smtClean="0"/>
            <a:t> 30x30x5 [cm]</a:t>
          </a:r>
          <a:endParaRPr lang="en-US" dirty="0"/>
        </a:p>
      </dgm:t>
    </dgm:pt>
    <dgm:pt modelId="{A2276022-E72F-43E8-BC4D-F7277F197CDE}" type="parTrans" cxnId="{791D25ED-1287-486C-83B2-C3E612D83D7F}">
      <dgm:prSet/>
      <dgm:spPr/>
      <dgm:t>
        <a:bodyPr/>
        <a:lstStyle/>
        <a:p>
          <a:endParaRPr lang="en-US"/>
        </a:p>
      </dgm:t>
    </dgm:pt>
    <dgm:pt modelId="{FE35F6C5-133A-4758-A7AD-CB78A66866C5}" type="sibTrans" cxnId="{791D25ED-1287-486C-83B2-C3E612D83D7F}">
      <dgm:prSet/>
      <dgm:spPr/>
      <dgm:t>
        <a:bodyPr/>
        <a:lstStyle/>
        <a:p>
          <a:endParaRPr lang="en-US"/>
        </a:p>
      </dgm:t>
    </dgm:pt>
    <dgm:pt modelId="{826BAF35-C9F3-4F32-B173-D7EA39741387}">
      <dgm:prSet phldrT="[Text]"/>
      <dgm:spPr/>
      <dgm:t>
        <a:bodyPr/>
        <a:lstStyle/>
        <a:p>
          <a:r>
            <a:rPr lang="en-US" dirty="0" err="1" smtClean="0"/>
            <a:t>Posizione</a:t>
          </a:r>
          <a:r>
            <a:rPr lang="en-US" dirty="0" smtClean="0"/>
            <a:t> stabile</a:t>
          </a:r>
          <a:endParaRPr lang="en-US" dirty="0"/>
        </a:p>
      </dgm:t>
    </dgm:pt>
    <dgm:pt modelId="{F783B1DC-111D-4ECD-9D6D-6901589A2EC2}" type="parTrans" cxnId="{BA4BDC2D-0992-4E11-BB35-C5CED5138E6D}">
      <dgm:prSet/>
      <dgm:spPr/>
      <dgm:t>
        <a:bodyPr/>
        <a:lstStyle/>
        <a:p>
          <a:endParaRPr lang="en-US"/>
        </a:p>
      </dgm:t>
    </dgm:pt>
    <dgm:pt modelId="{04FD97D3-F2D9-4190-B788-12F957B94A69}" type="sibTrans" cxnId="{BA4BDC2D-0992-4E11-BB35-C5CED5138E6D}">
      <dgm:prSet/>
      <dgm:spPr/>
      <dgm:t>
        <a:bodyPr/>
        <a:lstStyle/>
        <a:p>
          <a:endParaRPr lang="en-US"/>
        </a:p>
      </dgm:t>
    </dgm:pt>
    <dgm:pt modelId="{8E915185-9887-417B-B55A-4B80BFD1D424}" type="pres">
      <dgm:prSet presAssocID="{7FF86691-A1CD-4A32-BEC2-231257D4F83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AFB3D0B-D650-44D8-AFF6-47901BAE4498}" type="pres">
      <dgm:prSet presAssocID="{EB219349-7478-43CE-A09D-AFB104A8B6E8}" presName="composite" presStyleCnt="0"/>
      <dgm:spPr/>
    </dgm:pt>
    <dgm:pt modelId="{AC2AA4AC-9FDA-400A-B93D-99B503CE51AA}" type="pres">
      <dgm:prSet presAssocID="{EB219349-7478-43CE-A09D-AFB104A8B6E8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39561-5581-47B9-A472-039ADEB7BB01}" type="pres">
      <dgm:prSet presAssocID="{EB219349-7478-43CE-A09D-AFB104A8B6E8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1EDEFF-F43F-4856-8CF9-03A8ECB2EB82}" type="pres">
      <dgm:prSet presAssocID="{BCB9F8FC-AA1D-459F-862B-681046DD7783}" presName="space" presStyleCnt="0"/>
      <dgm:spPr/>
    </dgm:pt>
    <dgm:pt modelId="{67BE33C4-6EDA-41F3-8A02-5F2D0D830125}" type="pres">
      <dgm:prSet presAssocID="{BACDF22E-7113-4C64-A34B-30B9DFD626BE}" presName="composite" presStyleCnt="0"/>
      <dgm:spPr/>
    </dgm:pt>
    <dgm:pt modelId="{8F242BF8-86CA-437B-9514-8BC3F8DC3E87}" type="pres">
      <dgm:prSet presAssocID="{BACDF22E-7113-4C64-A34B-30B9DFD626BE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57C4AA-BBB8-4765-A8F0-4D5697B59CCA}" type="pres">
      <dgm:prSet presAssocID="{BACDF22E-7113-4C64-A34B-30B9DFD626BE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EF45C7-938D-430B-904A-F7951BC93A4F}" type="pres">
      <dgm:prSet presAssocID="{CC0E770A-8E43-4076-BABC-3058BA41B1B7}" presName="space" presStyleCnt="0"/>
      <dgm:spPr/>
    </dgm:pt>
    <dgm:pt modelId="{407B599D-5F64-4098-8B41-20FB77DF4664}" type="pres">
      <dgm:prSet presAssocID="{5A5FC32A-4530-4D04-9C76-1D8A5024C29A}" presName="composite" presStyleCnt="0"/>
      <dgm:spPr/>
    </dgm:pt>
    <dgm:pt modelId="{6C08B1C8-724C-4222-9AF3-4DB4539B71F4}" type="pres">
      <dgm:prSet presAssocID="{5A5FC32A-4530-4D04-9C76-1D8A5024C29A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B2D244-1C03-4454-8CA3-00F313F4F470}" type="pres">
      <dgm:prSet presAssocID="{5A5FC32A-4530-4D04-9C76-1D8A5024C29A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E8C67B4-CE61-4A18-B526-EF24D43D692D}" srcId="{7FF86691-A1CD-4A32-BEC2-231257D4F83F}" destId="{BACDF22E-7113-4C64-A34B-30B9DFD626BE}" srcOrd="1" destOrd="0" parTransId="{1C21D9BA-5A6C-42A3-A561-A04453CA81AE}" sibTransId="{CC0E770A-8E43-4076-BABC-3058BA41B1B7}"/>
    <dgm:cxn modelId="{29F73868-59A5-43A0-8F7D-123A5696BE60}" type="presOf" srcId="{0F49557B-A842-43AD-8DF2-24C5AE564B6C}" destId="{ED57C4AA-BBB8-4765-A8F0-4D5697B59CCA}" srcOrd="0" destOrd="0" presId="urn:microsoft.com/office/officeart/2005/8/layout/hList1"/>
    <dgm:cxn modelId="{BA4BDC2D-0992-4E11-BB35-C5CED5138E6D}" srcId="{EB219349-7478-43CE-A09D-AFB104A8B6E8}" destId="{826BAF35-C9F3-4F32-B173-D7EA39741387}" srcOrd="2" destOrd="0" parTransId="{F783B1DC-111D-4ECD-9D6D-6901589A2EC2}" sibTransId="{04FD97D3-F2D9-4190-B788-12F957B94A69}"/>
    <dgm:cxn modelId="{53195892-FDC6-4B80-AAA4-7C4F484F7277}" srcId="{7FF86691-A1CD-4A32-BEC2-231257D4F83F}" destId="{5A5FC32A-4530-4D04-9C76-1D8A5024C29A}" srcOrd="2" destOrd="0" parTransId="{0A9961A8-B2F0-4859-AAF7-0FDBF4CA2075}" sibTransId="{EFB0C842-C889-4875-B10B-3E7A58E97663}"/>
    <dgm:cxn modelId="{8D555A7A-DE14-4087-8BD5-3B00D4D5074E}" srcId="{5A5FC32A-4530-4D04-9C76-1D8A5024C29A}" destId="{B603A7EF-9B18-41F5-AD60-1FBA65ACEB3B}" srcOrd="0" destOrd="0" parTransId="{9F13624A-3913-4B15-BC4A-F67C9A8E8F79}" sibTransId="{3FA62B56-1737-4253-B719-34D3D40C99F6}"/>
    <dgm:cxn modelId="{8A452BC6-6D1F-4EB4-97FE-E0B86184907D}" srcId="{7FF86691-A1CD-4A32-BEC2-231257D4F83F}" destId="{EB219349-7478-43CE-A09D-AFB104A8B6E8}" srcOrd="0" destOrd="0" parTransId="{298397D3-CE74-4B4A-B348-F81BD7C7BBF2}" sibTransId="{BCB9F8FC-AA1D-459F-862B-681046DD7783}"/>
    <dgm:cxn modelId="{BDAE86EF-A9BE-49BD-A009-22058FD8FDFC}" type="presOf" srcId="{B603A7EF-9B18-41F5-AD60-1FBA65ACEB3B}" destId="{47B2D244-1C03-4454-8CA3-00F313F4F470}" srcOrd="0" destOrd="0" presId="urn:microsoft.com/office/officeart/2005/8/layout/hList1"/>
    <dgm:cxn modelId="{DC75B8D6-8377-473C-901D-14AAAAD6AC82}" type="presOf" srcId="{826BAF35-C9F3-4F32-B173-D7EA39741387}" destId="{B5539561-5581-47B9-A472-039ADEB7BB01}" srcOrd="0" destOrd="2" presId="urn:microsoft.com/office/officeart/2005/8/layout/hList1"/>
    <dgm:cxn modelId="{59830787-B31C-40B2-9BB9-D374A610D16B}" type="presOf" srcId="{5A5FC32A-4530-4D04-9C76-1D8A5024C29A}" destId="{6C08B1C8-724C-4222-9AF3-4DB4539B71F4}" srcOrd="0" destOrd="0" presId="urn:microsoft.com/office/officeart/2005/8/layout/hList1"/>
    <dgm:cxn modelId="{9BF82178-97F3-4BBD-AB66-BC13896F04D9}" type="presOf" srcId="{4223F083-A34C-4D4A-8ECC-80F3F933A79E}" destId="{B5539561-5581-47B9-A472-039ADEB7BB01}" srcOrd="0" destOrd="1" presId="urn:microsoft.com/office/officeart/2005/8/layout/hList1"/>
    <dgm:cxn modelId="{6FA7DCD4-5D3E-4C53-8247-6502A6E4DE1F}" type="presOf" srcId="{7FF86691-A1CD-4A32-BEC2-231257D4F83F}" destId="{8E915185-9887-417B-B55A-4B80BFD1D424}" srcOrd="0" destOrd="0" presId="urn:microsoft.com/office/officeart/2005/8/layout/hList1"/>
    <dgm:cxn modelId="{92BCE4A9-9B09-4765-ADF1-21F1EF358BD2}" type="presOf" srcId="{932CBC14-E15B-4DA8-949C-940E8F883423}" destId="{B5539561-5581-47B9-A472-039ADEB7BB01}" srcOrd="0" destOrd="0" presId="urn:microsoft.com/office/officeart/2005/8/layout/hList1"/>
    <dgm:cxn modelId="{E9BFE805-0626-4281-8D41-ED91DA5BE72E}" type="presOf" srcId="{BACDF22E-7113-4C64-A34B-30B9DFD626BE}" destId="{8F242BF8-86CA-437B-9514-8BC3F8DC3E87}" srcOrd="0" destOrd="0" presId="urn:microsoft.com/office/officeart/2005/8/layout/hList1"/>
    <dgm:cxn modelId="{B34BA7A8-0C43-4A53-8820-65A7DF4CA5F9}" type="presOf" srcId="{03F14087-5958-47F6-BFD8-84F705366D49}" destId="{ED57C4AA-BBB8-4765-A8F0-4D5697B59CCA}" srcOrd="0" destOrd="1" presId="urn:microsoft.com/office/officeart/2005/8/layout/hList1"/>
    <dgm:cxn modelId="{8F644CC8-2E94-475D-9DCE-5B5888A4D502}" srcId="{BACDF22E-7113-4C64-A34B-30B9DFD626BE}" destId="{03F14087-5958-47F6-BFD8-84F705366D49}" srcOrd="1" destOrd="0" parTransId="{159BCF4A-9100-4B91-B8F6-DF8D6A67C3D9}" sibTransId="{0A6EB980-4E74-426E-8338-BB973E04A4DF}"/>
    <dgm:cxn modelId="{AEEE5D11-424A-407E-8252-99ECCD244D04}" srcId="{EB219349-7478-43CE-A09D-AFB104A8B6E8}" destId="{4223F083-A34C-4D4A-8ECC-80F3F933A79E}" srcOrd="1" destOrd="0" parTransId="{6217AE97-471E-4154-BBF7-CA2CA8FD4EBF}" sibTransId="{8CE2440A-A496-4447-81F5-F1BD21E9F549}"/>
    <dgm:cxn modelId="{3B4A3AF4-059B-480A-A1E0-E4603DFF078A}" type="presOf" srcId="{CE83D6B5-1796-451C-97FD-676CC22E086C}" destId="{47B2D244-1C03-4454-8CA3-00F313F4F470}" srcOrd="0" destOrd="1" presId="urn:microsoft.com/office/officeart/2005/8/layout/hList1"/>
    <dgm:cxn modelId="{00E40CE2-CEF2-4EEF-929C-E9FB953D4C98}" type="presOf" srcId="{EB219349-7478-43CE-A09D-AFB104A8B6E8}" destId="{AC2AA4AC-9FDA-400A-B93D-99B503CE51AA}" srcOrd="0" destOrd="0" presId="urn:microsoft.com/office/officeart/2005/8/layout/hList1"/>
    <dgm:cxn modelId="{3FF95E7B-3E33-4926-93CF-62523CB0D79F}" srcId="{EB219349-7478-43CE-A09D-AFB104A8B6E8}" destId="{932CBC14-E15B-4DA8-949C-940E8F883423}" srcOrd="0" destOrd="0" parTransId="{9E8C9F7F-35D1-43F6-AE2E-C2FF849E8F6E}" sibTransId="{B358505B-5484-4F13-BE75-CAB8D997F21D}"/>
    <dgm:cxn modelId="{15C5BCE3-A739-4662-99B3-1C948824019E}" srcId="{BACDF22E-7113-4C64-A34B-30B9DFD626BE}" destId="{0F49557B-A842-43AD-8DF2-24C5AE564B6C}" srcOrd="0" destOrd="0" parTransId="{03C97217-441A-4641-89F7-20FB7F02A28D}" sibTransId="{3CCE3ABB-6F2B-41AC-8DFC-FC24E1577551}"/>
    <dgm:cxn modelId="{791D25ED-1287-486C-83B2-C3E612D83D7F}" srcId="{5A5FC32A-4530-4D04-9C76-1D8A5024C29A}" destId="{CE83D6B5-1796-451C-97FD-676CC22E086C}" srcOrd="1" destOrd="0" parTransId="{A2276022-E72F-43E8-BC4D-F7277F197CDE}" sibTransId="{FE35F6C5-133A-4758-A7AD-CB78A66866C5}"/>
    <dgm:cxn modelId="{FEEFC401-FE5C-4CF7-A241-9820558318A5}" type="presParOf" srcId="{8E915185-9887-417B-B55A-4B80BFD1D424}" destId="{6AFB3D0B-D650-44D8-AFF6-47901BAE4498}" srcOrd="0" destOrd="0" presId="urn:microsoft.com/office/officeart/2005/8/layout/hList1"/>
    <dgm:cxn modelId="{1AF43D62-1397-4AE2-90F2-5B0A4B12C507}" type="presParOf" srcId="{6AFB3D0B-D650-44D8-AFF6-47901BAE4498}" destId="{AC2AA4AC-9FDA-400A-B93D-99B503CE51AA}" srcOrd="0" destOrd="0" presId="urn:microsoft.com/office/officeart/2005/8/layout/hList1"/>
    <dgm:cxn modelId="{4F27155A-00AA-4229-91CF-7F37955A2DDC}" type="presParOf" srcId="{6AFB3D0B-D650-44D8-AFF6-47901BAE4498}" destId="{B5539561-5581-47B9-A472-039ADEB7BB01}" srcOrd="1" destOrd="0" presId="urn:microsoft.com/office/officeart/2005/8/layout/hList1"/>
    <dgm:cxn modelId="{2EE5AAD0-8130-420C-8E8B-7CD341A2E3E4}" type="presParOf" srcId="{8E915185-9887-417B-B55A-4B80BFD1D424}" destId="{2D1EDEFF-F43F-4856-8CF9-03A8ECB2EB82}" srcOrd="1" destOrd="0" presId="urn:microsoft.com/office/officeart/2005/8/layout/hList1"/>
    <dgm:cxn modelId="{91B706B7-92C6-4FE7-B2A2-802C2051F4C9}" type="presParOf" srcId="{8E915185-9887-417B-B55A-4B80BFD1D424}" destId="{67BE33C4-6EDA-41F3-8A02-5F2D0D830125}" srcOrd="2" destOrd="0" presId="urn:microsoft.com/office/officeart/2005/8/layout/hList1"/>
    <dgm:cxn modelId="{63A93054-7A44-4FDD-AF51-CA2547809F47}" type="presParOf" srcId="{67BE33C4-6EDA-41F3-8A02-5F2D0D830125}" destId="{8F242BF8-86CA-437B-9514-8BC3F8DC3E87}" srcOrd="0" destOrd="0" presId="urn:microsoft.com/office/officeart/2005/8/layout/hList1"/>
    <dgm:cxn modelId="{E67BA7AE-92B8-4C4D-A0D3-2BFFD3A6F062}" type="presParOf" srcId="{67BE33C4-6EDA-41F3-8A02-5F2D0D830125}" destId="{ED57C4AA-BBB8-4765-A8F0-4D5697B59CCA}" srcOrd="1" destOrd="0" presId="urn:microsoft.com/office/officeart/2005/8/layout/hList1"/>
    <dgm:cxn modelId="{1862A058-7EC6-471C-94DB-B1427874EE04}" type="presParOf" srcId="{8E915185-9887-417B-B55A-4B80BFD1D424}" destId="{8BEF45C7-938D-430B-904A-F7951BC93A4F}" srcOrd="3" destOrd="0" presId="urn:microsoft.com/office/officeart/2005/8/layout/hList1"/>
    <dgm:cxn modelId="{9A12103D-4A90-4D51-A775-E497AA5AE3FE}" type="presParOf" srcId="{8E915185-9887-417B-B55A-4B80BFD1D424}" destId="{407B599D-5F64-4098-8B41-20FB77DF4664}" srcOrd="4" destOrd="0" presId="urn:microsoft.com/office/officeart/2005/8/layout/hList1"/>
    <dgm:cxn modelId="{9C090521-F459-4A01-B342-19F4BD8F4B35}" type="presParOf" srcId="{407B599D-5F64-4098-8B41-20FB77DF4664}" destId="{6C08B1C8-724C-4222-9AF3-4DB4539B71F4}" srcOrd="0" destOrd="0" presId="urn:microsoft.com/office/officeart/2005/8/layout/hList1"/>
    <dgm:cxn modelId="{DC26F0F0-F141-4A42-98AF-7146E2B6844C}" type="presParOf" srcId="{407B599D-5F64-4098-8B41-20FB77DF4664}" destId="{47B2D244-1C03-4454-8CA3-00F313F4F47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2AA4AC-9FDA-400A-B93D-99B503CE51AA}">
      <dsp:nvSpPr>
        <dsp:cNvPr id="0" name=""/>
        <dsp:cNvSpPr/>
      </dsp:nvSpPr>
      <dsp:spPr>
        <a:xfrm>
          <a:off x="3286" y="68234"/>
          <a:ext cx="3203971" cy="86400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err="1" smtClean="0"/>
            <a:t>Creazione</a:t>
          </a:r>
          <a:r>
            <a:rPr lang="en-US" sz="3000" kern="1200" dirty="0" smtClean="0"/>
            <a:t> holder</a:t>
          </a:r>
          <a:endParaRPr lang="en-US" sz="3000" kern="1200" dirty="0"/>
        </a:p>
      </dsp:txBody>
      <dsp:txXfrm>
        <a:off x="3286" y="68234"/>
        <a:ext cx="3203971" cy="864000"/>
      </dsp:txXfrm>
    </dsp:sp>
    <dsp:sp modelId="{B5539561-5581-47B9-A472-039ADEB7BB01}">
      <dsp:nvSpPr>
        <dsp:cNvPr id="0" name=""/>
        <dsp:cNvSpPr/>
      </dsp:nvSpPr>
      <dsp:spPr>
        <a:xfrm>
          <a:off x="3286" y="932234"/>
          <a:ext cx="3203971" cy="354105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err="1" smtClean="0"/>
            <a:t>Alloggio</a:t>
          </a:r>
          <a:r>
            <a:rPr lang="en-US" sz="3000" kern="1200" dirty="0" smtClean="0"/>
            <a:t> per holder e Arduino</a:t>
          </a:r>
          <a:endParaRPr lang="en-US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err="1" smtClean="0"/>
            <a:t>Struttura</a:t>
          </a:r>
          <a:r>
            <a:rPr lang="en-US" sz="3000" kern="1200" dirty="0" smtClean="0"/>
            <a:t> in </a:t>
          </a:r>
          <a:r>
            <a:rPr lang="en-US" sz="3000" kern="1200" dirty="0" err="1" smtClean="0"/>
            <a:t>compensato</a:t>
          </a:r>
          <a:endParaRPr lang="en-US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err="1" smtClean="0"/>
            <a:t>Posizione</a:t>
          </a:r>
          <a:r>
            <a:rPr lang="en-US" sz="3000" kern="1200" dirty="0" smtClean="0"/>
            <a:t> stabile</a:t>
          </a:r>
          <a:endParaRPr lang="en-US" sz="3000" kern="1200" dirty="0"/>
        </a:p>
      </dsp:txBody>
      <dsp:txXfrm>
        <a:off x="3286" y="932234"/>
        <a:ext cx="3203971" cy="3541050"/>
      </dsp:txXfrm>
    </dsp:sp>
    <dsp:sp modelId="{8F242BF8-86CA-437B-9514-8BC3F8DC3E87}">
      <dsp:nvSpPr>
        <dsp:cNvPr id="0" name=""/>
        <dsp:cNvSpPr/>
      </dsp:nvSpPr>
      <dsp:spPr>
        <a:xfrm>
          <a:off x="3655814" y="68234"/>
          <a:ext cx="3203971" cy="864000"/>
        </a:xfrm>
        <a:prstGeom prst="rect">
          <a:avLst/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5197846"/>
              <a:satOff val="-23984"/>
              <a:lumOff val="88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err="1" smtClean="0"/>
            <a:t>Facilità</a:t>
          </a:r>
          <a:r>
            <a:rPr lang="en-US" sz="3000" kern="1200" dirty="0" smtClean="0"/>
            <a:t> </a:t>
          </a:r>
          <a:r>
            <a:rPr lang="en-US" sz="3000" kern="1200" dirty="0" err="1" smtClean="0"/>
            <a:t>cablature</a:t>
          </a:r>
          <a:endParaRPr lang="en-US" sz="3000" kern="1200" dirty="0"/>
        </a:p>
      </dsp:txBody>
      <dsp:txXfrm>
        <a:off x="3655814" y="68234"/>
        <a:ext cx="3203971" cy="864000"/>
      </dsp:txXfrm>
    </dsp:sp>
    <dsp:sp modelId="{ED57C4AA-BBB8-4765-A8F0-4D5697B59CCA}">
      <dsp:nvSpPr>
        <dsp:cNvPr id="0" name=""/>
        <dsp:cNvSpPr/>
      </dsp:nvSpPr>
      <dsp:spPr>
        <a:xfrm>
          <a:off x="3655814" y="932234"/>
          <a:ext cx="3203971" cy="3541050"/>
        </a:xfrm>
        <a:prstGeom prst="rect">
          <a:avLst/>
        </a:prstGeom>
        <a:solidFill>
          <a:schemeClr val="accent4">
            <a:tint val="40000"/>
            <a:alpha val="90000"/>
            <a:hueOff val="5756959"/>
            <a:satOff val="-30630"/>
            <a:lumOff val="-1745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5756959"/>
              <a:satOff val="-30630"/>
              <a:lumOff val="-174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err="1" smtClean="0"/>
            <a:t>Cavi</a:t>
          </a:r>
          <a:r>
            <a:rPr lang="en-US" sz="3000" kern="1200" dirty="0" smtClean="0"/>
            <a:t> </a:t>
          </a:r>
          <a:r>
            <a:rPr lang="en-US" sz="3000" kern="1200" dirty="0" err="1" smtClean="0"/>
            <a:t>fra</a:t>
          </a:r>
          <a:r>
            <a:rPr lang="en-US" sz="3000" kern="1200" dirty="0" smtClean="0"/>
            <a:t> Arduino e breadboard</a:t>
          </a:r>
          <a:endParaRPr lang="en-US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err="1" smtClean="0"/>
            <a:t>Cavi</a:t>
          </a:r>
          <a:r>
            <a:rPr lang="en-US" sz="3000" kern="1200" dirty="0" smtClean="0"/>
            <a:t> </a:t>
          </a:r>
          <a:r>
            <a:rPr lang="en-US" sz="3000" kern="1200" dirty="0" err="1" smtClean="0"/>
            <a:t>alimentazione</a:t>
          </a:r>
          <a:r>
            <a:rPr lang="en-US" sz="3000" kern="1200" dirty="0" smtClean="0"/>
            <a:t> Arduino</a:t>
          </a:r>
          <a:endParaRPr lang="en-US" sz="3000" kern="1200" dirty="0"/>
        </a:p>
      </dsp:txBody>
      <dsp:txXfrm>
        <a:off x="3655814" y="932234"/>
        <a:ext cx="3203971" cy="3541050"/>
      </dsp:txXfrm>
    </dsp:sp>
    <dsp:sp modelId="{6C08B1C8-724C-4222-9AF3-4DB4539B71F4}">
      <dsp:nvSpPr>
        <dsp:cNvPr id="0" name=""/>
        <dsp:cNvSpPr/>
      </dsp:nvSpPr>
      <dsp:spPr>
        <a:xfrm>
          <a:off x="7308342" y="68234"/>
          <a:ext cx="3203971" cy="864000"/>
        </a:xfrm>
        <a:prstGeom prst="rec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6032" tIns="146304" rIns="256032" bIns="146304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err="1" smtClean="0"/>
            <a:t>Altro</a:t>
          </a:r>
          <a:endParaRPr lang="en-US" sz="3600" kern="1200" dirty="0"/>
        </a:p>
      </dsp:txBody>
      <dsp:txXfrm>
        <a:off x="7308342" y="68234"/>
        <a:ext cx="3203971" cy="864000"/>
      </dsp:txXfrm>
    </dsp:sp>
    <dsp:sp modelId="{47B2D244-1C03-4454-8CA3-00F313F4F470}">
      <dsp:nvSpPr>
        <dsp:cNvPr id="0" name=""/>
        <dsp:cNvSpPr/>
      </dsp:nvSpPr>
      <dsp:spPr>
        <a:xfrm>
          <a:off x="7308342" y="932234"/>
          <a:ext cx="3203971" cy="3541050"/>
        </a:xfrm>
        <a:prstGeom prst="rect">
          <a:avLst/>
        </a:prstGeom>
        <a:solidFill>
          <a:schemeClr val="accent4">
            <a:tint val="40000"/>
            <a:alpha val="90000"/>
            <a:hueOff val="11513918"/>
            <a:satOff val="-61261"/>
            <a:lumOff val="-349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11513918"/>
              <a:satOff val="-61261"/>
              <a:lumOff val="-349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err="1" smtClean="0"/>
            <a:t>Scatola</a:t>
          </a:r>
          <a:r>
            <a:rPr lang="en-US" sz="3000" kern="1200" dirty="0" smtClean="0"/>
            <a:t> per </a:t>
          </a:r>
          <a:r>
            <a:rPr lang="en-US" sz="3000" kern="1200" dirty="0" err="1" smtClean="0"/>
            <a:t>componenti</a:t>
          </a:r>
          <a:endParaRPr lang="en-US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err="1" smtClean="0"/>
            <a:t>Dimensione</a:t>
          </a:r>
          <a:r>
            <a:rPr lang="en-US" sz="3000" kern="1200" dirty="0" smtClean="0"/>
            <a:t> </a:t>
          </a:r>
          <a:r>
            <a:rPr lang="en-US" sz="3000" kern="1200" dirty="0" err="1" smtClean="0"/>
            <a:t>massima</a:t>
          </a:r>
          <a:r>
            <a:rPr lang="en-US" sz="3000" kern="1200" dirty="0" smtClean="0"/>
            <a:t> 30x30x5 [cm]</a:t>
          </a:r>
          <a:endParaRPr lang="en-US" sz="3000" kern="1200" dirty="0"/>
        </a:p>
      </dsp:txBody>
      <dsp:txXfrm>
        <a:off x="7308342" y="932234"/>
        <a:ext cx="3203971" cy="3541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t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it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36BE9-E541-4B88-8B91-E6CA94368D9C}" type="datetimeFigureOut">
              <a:rPr lang="it-CH" smtClean="0"/>
              <a:t>28.10.2016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C31C-3AAE-4804-9953-CC7A11FEFF51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344593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36BE9-E541-4B88-8B91-E6CA94368D9C}" type="datetimeFigureOut">
              <a:rPr lang="it-CH" smtClean="0"/>
              <a:t>28.10.2016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C31C-3AAE-4804-9953-CC7A11FEFF51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739883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t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36BE9-E541-4B88-8B91-E6CA94368D9C}" type="datetimeFigureOut">
              <a:rPr lang="it-CH" smtClean="0"/>
              <a:t>28.10.2016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C31C-3AAE-4804-9953-CC7A11FEFF51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673132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36BE9-E541-4B88-8B91-E6CA94368D9C}" type="datetimeFigureOut">
              <a:rPr lang="it-CH" smtClean="0"/>
              <a:t>28.10.2016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C31C-3AAE-4804-9953-CC7A11FEFF51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69038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t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36BE9-E541-4B88-8B91-E6CA94368D9C}" type="datetimeFigureOut">
              <a:rPr lang="it-CH" smtClean="0"/>
              <a:t>28.10.2016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C31C-3AAE-4804-9953-CC7A11FEFF51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004630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C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36BE9-E541-4B88-8B91-E6CA94368D9C}" type="datetimeFigureOut">
              <a:rPr lang="it-CH" smtClean="0"/>
              <a:t>28.10.2016</a:t>
            </a:fld>
            <a:endParaRPr lang="it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C31C-3AAE-4804-9953-CC7A11FEFF51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153183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t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C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36BE9-E541-4B88-8B91-E6CA94368D9C}" type="datetimeFigureOut">
              <a:rPr lang="it-CH" smtClean="0"/>
              <a:t>28.10.2016</a:t>
            </a:fld>
            <a:endParaRPr lang="it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C31C-3AAE-4804-9953-CC7A11FEFF51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889526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C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36BE9-E541-4B88-8B91-E6CA94368D9C}" type="datetimeFigureOut">
              <a:rPr lang="it-CH" smtClean="0"/>
              <a:t>28.10.2016</a:t>
            </a:fld>
            <a:endParaRPr lang="it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C31C-3AAE-4804-9953-CC7A11FEFF51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996434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36BE9-E541-4B88-8B91-E6CA94368D9C}" type="datetimeFigureOut">
              <a:rPr lang="it-CH" smtClean="0"/>
              <a:t>28.10.2016</a:t>
            </a:fld>
            <a:endParaRPr lang="it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C31C-3AAE-4804-9953-CC7A11FEFF51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607297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t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36BE9-E541-4B88-8B91-E6CA94368D9C}" type="datetimeFigureOut">
              <a:rPr lang="it-CH" smtClean="0"/>
              <a:t>28.10.2016</a:t>
            </a:fld>
            <a:endParaRPr lang="it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C31C-3AAE-4804-9953-CC7A11FEFF51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363467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t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36BE9-E541-4B88-8B91-E6CA94368D9C}" type="datetimeFigureOut">
              <a:rPr lang="it-CH" smtClean="0"/>
              <a:t>28.10.2016</a:t>
            </a:fld>
            <a:endParaRPr lang="it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C31C-3AAE-4804-9953-CC7A11FEFF51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137824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t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36BE9-E541-4B88-8B91-E6CA94368D9C}" type="datetimeFigureOut">
              <a:rPr lang="it-CH" smtClean="0"/>
              <a:t>28.10.2016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BC31C-3AAE-4804-9953-CC7A11FEFF51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366604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CH" dirty="0" smtClean="0">
                <a:latin typeface="Consolas" panose="020B0609020204030204" pitchFamily="49" charset="0"/>
              </a:rPr>
              <a:t>Holder_for_Arduino</a:t>
            </a:r>
            <a:endParaRPr lang="it-CH" dirty="0">
              <a:latin typeface="Consolas" panose="020B06090202040302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0800" y="3723799"/>
            <a:ext cx="9144000" cy="1655762"/>
          </a:xfrm>
        </p:spPr>
        <p:txBody>
          <a:bodyPr/>
          <a:lstStyle/>
          <a:p>
            <a:r>
              <a:rPr lang="it-CH" i="1" dirty="0" smtClean="0">
                <a:latin typeface="Consolas" panose="020B0609020204030204" pitchFamily="49" charset="0"/>
              </a:rPr>
              <a:t>Cristiano_Colangelo</a:t>
            </a:r>
            <a:endParaRPr lang="it-CH" i="1" dirty="0">
              <a:latin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400" y="4851833"/>
            <a:ext cx="2103084" cy="143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1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7208093"/>
              </p:ext>
            </p:extLst>
          </p:nvPr>
        </p:nvGraphicFramePr>
        <p:xfrm>
          <a:off x="757880" y="1036493"/>
          <a:ext cx="10668000" cy="1882008"/>
        </p:xfrm>
        <a:graphic>
          <a:graphicData uri="http://schemas.openxmlformats.org/drawingml/2006/table">
            <a:tbl>
              <a:tblPr firstRow="1" firstCol="1" bandRow="1"/>
              <a:tblGrid>
                <a:gridCol w="2012192">
                  <a:extLst>
                    <a:ext uri="{9D8B030D-6E8A-4147-A177-3AD203B41FA5}">
                      <a16:colId xmlns:a16="http://schemas.microsoft.com/office/drawing/2014/main" val="4195265668"/>
                    </a:ext>
                  </a:extLst>
                </a:gridCol>
                <a:gridCol w="1069966">
                  <a:extLst>
                    <a:ext uri="{9D8B030D-6E8A-4147-A177-3AD203B41FA5}">
                      <a16:colId xmlns:a16="http://schemas.microsoft.com/office/drawing/2014/main" val="2417775134"/>
                    </a:ext>
                  </a:extLst>
                </a:gridCol>
                <a:gridCol w="1069966">
                  <a:extLst>
                    <a:ext uri="{9D8B030D-6E8A-4147-A177-3AD203B41FA5}">
                      <a16:colId xmlns:a16="http://schemas.microsoft.com/office/drawing/2014/main" val="2816884542"/>
                    </a:ext>
                  </a:extLst>
                </a:gridCol>
                <a:gridCol w="1069966">
                  <a:extLst>
                    <a:ext uri="{9D8B030D-6E8A-4147-A177-3AD203B41FA5}">
                      <a16:colId xmlns:a16="http://schemas.microsoft.com/office/drawing/2014/main" val="2690445574"/>
                    </a:ext>
                  </a:extLst>
                </a:gridCol>
                <a:gridCol w="1069966">
                  <a:extLst>
                    <a:ext uri="{9D8B030D-6E8A-4147-A177-3AD203B41FA5}">
                      <a16:colId xmlns:a16="http://schemas.microsoft.com/office/drawing/2014/main" val="4041701476"/>
                    </a:ext>
                  </a:extLst>
                </a:gridCol>
                <a:gridCol w="1069966">
                  <a:extLst>
                    <a:ext uri="{9D8B030D-6E8A-4147-A177-3AD203B41FA5}">
                      <a16:colId xmlns:a16="http://schemas.microsoft.com/office/drawing/2014/main" val="14521886"/>
                    </a:ext>
                  </a:extLst>
                </a:gridCol>
                <a:gridCol w="1069966">
                  <a:extLst>
                    <a:ext uri="{9D8B030D-6E8A-4147-A177-3AD203B41FA5}">
                      <a16:colId xmlns:a16="http://schemas.microsoft.com/office/drawing/2014/main" val="3081426757"/>
                    </a:ext>
                  </a:extLst>
                </a:gridCol>
                <a:gridCol w="1069966">
                  <a:extLst>
                    <a:ext uri="{9D8B030D-6E8A-4147-A177-3AD203B41FA5}">
                      <a16:colId xmlns:a16="http://schemas.microsoft.com/office/drawing/2014/main" val="3513323869"/>
                    </a:ext>
                  </a:extLst>
                </a:gridCol>
                <a:gridCol w="1166046">
                  <a:extLst>
                    <a:ext uri="{9D8B030D-6E8A-4147-A177-3AD203B41FA5}">
                      <a16:colId xmlns:a16="http://schemas.microsoft.com/office/drawing/2014/main" val="3579823469"/>
                    </a:ext>
                  </a:extLst>
                </a:gridCol>
              </a:tblGrid>
              <a:tr h="23238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02.09</a:t>
                      </a:r>
                      <a:endParaRPr lang="it-CH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09.09</a:t>
                      </a:r>
                      <a:endParaRPr lang="it-CH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16.09</a:t>
                      </a:r>
                      <a:endParaRPr lang="it-CH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23.09</a:t>
                      </a:r>
                      <a:endParaRPr lang="it-CH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30.09</a:t>
                      </a:r>
                      <a:endParaRPr lang="it-CH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07.10</a:t>
                      </a:r>
                      <a:endParaRPr lang="it-CH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14.10</a:t>
                      </a:r>
                      <a:endParaRPr lang="it-CH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21.10</a:t>
                      </a:r>
                      <a:endParaRPr lang="it-CH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989903"/>
                  </a:ext>
                </a:extLst>
              </a:tr>
              <a:tr h="23238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Presentazione</a:t>
                      </a:r>
                      <a:endParaRPr lang="it-CH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829391"/>
                  </a:ext>
                </a:extLst>
              </a:tr>
              <a:tr h="23238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Analisi dei requisiti</a:t>
                      </a:r>
                      <a:endParaRPr lang="it-CH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612553"/>
                  </a:ext>
                </a:extLst>
              </a:tr>
              <a:tr h="23238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Design sketchup</a:t>
                      </a:r>
                      <a:endParaRPr lang="it-CH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799514"/>
                  </a:ext>
                </a:extLst>
              </a:tr>
              <a:tr h="23238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Documentazione</a:t>
                      </a:r>
                      <a:endParaRPr lang="it-CH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380968"/>
                  </a:ext>
                </a:extLst>
              </a:tr>
              <a:tr h="23238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Implementazione</a:t>
                      </a:r>
                      <a:endParaRPr lang="it-CH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263278"/>
                  </a:ext>
                </a:extLst>
              </a:tr>
              <a:tr h="23238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Test</a:t>
                      </a:r>
                      <a:endParaRPr lang="it-CH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207002"/>
                  </a:ext>
                </a:extLst>
              </a:tr>
              <a:tr h="23238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Consegna</a:t>
                      </a:r>
                      <a:endParaRPr lang="it-CH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792142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57880" y="383468"/>
            <a:ext cx="3113904" cy="49244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it-CH" sz="2600" b="1" dirty="0" smtClean="0"/>
              <a:t>Gantt preventivo</a:t>
            </a:r>
            <a:endParaRPr lang="it-CH" sz="26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57880" y="3086957"/>
            <a:ext cx="3113904" cy="49244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it-CH" sz="2600" b="1" dirty="0" smtClean="0"/>
              <a:t>Gantt consuntivo</a:t>
            </a:r>
            <a:endParaRPr lang="it-CH" sz="2600" b="1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963159"/>
              </p:ext>
            </p:extLst>
          </p:nvPr>
        </p:nvGraphicFramePr>
        <p:xfrm>
          <a:off x="757879" y="3739982"/>
          <a:ext cx="10668000" cy="2409568"/>
        </p:xfrm>
        <a:graphic>
          <a:graphicData uri="http://schemas.openxmlformats.org/drawingml/2006/table">
            <a:tbl>
              <a:tblPr firstRow="1" firstCol="1" bandRow="1"/>
              <a:tblGrid>
                <a:gridCol w="1825670">
                  <a:extLst>
                    <a:ext uri="{9D8B030D-6E8A-4147-A177-3AD203B41FA5}">
                      <a16:colId xmlns:a16="http://schemas.microsoft.com/office/drawing/2014/main" val="1048415734"/>
                    </a:ext>
                  </a:extLst>
                </a:gridCol>
                <a:gridCol w="883929">
                  <a:extLst>
                    <a:ext uri="{9D8B030D-6E8A-4147-A177-3AD203B41FA5}">
                      <a16:colId xmlns:a16="http://schemas.microsoft.com/office/drawing/2014/main" val="4217963552"/>
                    </a:ext>
                  </a:extLst>
                </a:gridCol>
                <a:gridCol w="883929">
                  <a:extLst>
                    <a:ext uri="{9D8B030D-6E8A-4147-A177-3AD203B41FA5}">
                      <a16:colId xmlns:a16="http://schemas.microsoft.com/office/drawing/2014/main" val="697109671"/>
                    </a:ext>
                  </a:extLst>
                </a:gridCol>
                <a:gridCol w="884689">
                  <a:extLst>
                    <a:ext uri="{9D8B030D-6E8A-4147-A177-3AD203B41FA5}">
                      <a16:colId xmlns:a16="http://schemas.microsoft.com/office/drawing/2014/main" val="2592667819"/>
                    </a:ext>
                  </a:extLst>
                </a:gridCol>
                <a:gridCol w="883929">
                  <a:extLst>
                    <a:ext uri="{9D8B030D-6E8A-4147-A177-3AD203B41FA5}">
                      <a16:colId xmlns:a16="http://schemas.microsoft.com/office/drawing/2014/main" val="1242943868"/>
                    </a:ext>
                  </a:extLst>
                </a:gridCol>
                <a:gridCol w="884689">
                  <a:extLst>
                    <a:ext uri="{9D8B030D-6E8A-4147-A177-3AD203B41FA5}">
                      <a16:colId xmlns:a16="http://schemas.microsoft.com/office/drawing/2014/main" val="1352473347"/>
                    </a:ext>
                  </a:extLst>
                </a:gridCol>
                <a:gridCol w="883929">
                  <a:extLst>
                    <a:ext uri="{9D8B030D-6E8A-4147-A177-3AD203B41FA5}">
                      <a16:colId xmlns:a16="http://schemas.microsoft.com/office/drawing/2014/main" val="2279077837"/>
                    </a:ext>
                  </a:extLst>
                </a:gridCol>
                <a:gridCol w="883929">
                  <a:extLst>
                    <a:ext uri="{9D8B030D-6E8A-4147-A177-3AD203B41FA5}">
                      <a16:colId xmlns:a16="http://schemas.microsoft.com/office/drawing/2014/main" val="3790510747"/>
                    </a:ext>
                  </a:extLst>
                </a:gridCol>
                <a:gridCol w="884689">
                  <a:extLst>
                    <a:ext uri="{9D8B030D-6E8A-4147-A177-3AD203B41FA5}">
                      <a16:colId xmlns:a16="http://schemas.microsoft.com/office/drawing/2014/main" val="733657143"/>
                    </a:ext>
                  </a:extLst>
                </a:gridCol>
                <a:gridCol w="883929">
                  <a:extLst>
                    <a:ext uri="{9D8B030D-6E8A-4147-A177-3AD203B41FA5}">
                      <a16:colId xmlns:a16="http://schemas.microsoft.com/office/drawing/2014/main" val="1246683967"/>
                    </a:ext>
                  </a:extLst>
                </a:gridCol>
                <a:gridCol w="884689">
                  <a:extLst>
                    <a:ext uri="{9D8B030D-6E8A-4147-A177-3AD203B41FA5}">
                      <a16:colId xmlns:a16="http://schemas.microsoft.com/office/drawing/2014/main" val="3435340010"/>
                    </a:ext>
                  </a:extLst>
                </a:gridCol>
              </a:tblGrid>
              <a:tr h="26690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02.09</a:t>
                      </a:r>
                      <a:endParaRPr lang="it-CH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09.09</a:t>
                      </a:r>
                      <a:endParaRPr lang="it-CH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16.09</a:t>
                      </a:r>
                      <a:endParaRPr lang="it-CH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23.09</a:t>
                      </a:r>
                      <a:endParaRPr lang="it-CH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30.09</a:t>
                      </a:r>
                      <a:endParaRPr lang="it-CH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07.10</a:t>
                      </a:r>
                      <a:endParaRPr lang="it-CH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14.10</a:t>
                      </a:r>
                      <a:endParaRPr lang="it-CH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21.10</a:t>
                      </a:r>
                      <a:endParaRPr lang="it-CH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27.10</a:t>
                      </a:r>
                      <a:endParaRPr lang="it-CH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28.10</a:t>
                      </a:r>
                      <a:endParaRPr lang="it-CH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27402"/>
                  </a:ext>
                </a:extLst>
              </a:tr>
              <a:tr h="26690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Presentazione</a:t>
                      </a:r>
                      <a:endParaRPr lang="it-CH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217094"/>
                  </a:ext>
                </a:extLst>
              </a:tr>
              <a:tr h="26690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Analisi dei requisiti</a:t>
                      </a:r>
                      <a:endParaRPr lang="it-CH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039662"/>
                  </a:ext>
                </a:extLst>
              </a:tr>
              <a:tr h="26690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Design sketchup</a:t>
                      </a:r>
                      <a:endParaRPr lang="it-CH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363245"/>
                  </a:ext>
                </a:extLst>
              </a:tr>
              <a:tr h="26690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Implementazione</a:t>
                      </a:r>
                      <a:endParaRPr lang="it-CH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866910"/>
                  </a:ext>
                </a:extLst>
              </a:tr>
              <a:tr h="26690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4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Test</a:t>
                      </a:r>
                      <a:endParaRPr lang="it-CH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CH" dirty="0"/>
                    </a:p>
                  </a:txBody>
                  <a:tcPr marL="44450" marR="4445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CH"/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CH" dirty="0"/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CH" dirty="0"/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CH" dirty="0"/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CH" dirty="0"/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CH" dirty="0"/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947772"/>
                  </a:ext>
                </a:extLst>
              </a:tr>
              <a:tr h="26690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4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Consegna implement.</a:t>
                      </a:r>
                      <a:endParaRPr lang="it-CH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033405"/>
                  </a:ext>
                </a:extLst>
              </a:tr>
              <a:tr h="26690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Documentazione</a:t>
                      </a:r>
                      <a:endParaRPr lang="it-CH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it-CH" sz="10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875596"/>
                  </a:ext>
                </a:extLst>
              </a:tr>
              <a:tr h="26690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Consegna </a:t>
                      </a:r>
                      <a:r>
                        <a:rPr lang="it-CH" sz="14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document.</a:t>
                      </a:r>
                      <a:endParaRPr lang="it-CH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514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83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rgbClr val="FFC000"/>
          </a:solidFill>
        </p:spPr>
        <p:txBody>
          <a:bodyPr/>
          <a:lstStyle/>
          <a:p>
            <a:r>
              <a:rPr lang="it-CH" b="1" dirty="0" smtClean="0"/>
              <a:t>Costi</a:t>
            </a:r>
            <a:endParaRPr lang="it-CH" b="1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2150077"/>
            <a:ext cx="10515600" cy="4026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CH" dirty="0"/>
              <a:t>Costi umani 	</a:t>
            </a:r>
            <a:r>
              <a:rPr lang="it-CH" dirty="0">
                <a:sym typeface="Wingdings" panose="05000000000000000000" pitchFamily="2" charset="2"/>
              </a:rPr>
              <a:t> </a:t>
            </a:r>
            <a:r>
              <a:rPr lang="it-CH" dirty="0"/>
              <a:t>CHF            </a:t>
            </a:r>
            <a:r>
              <a:rPr lang="it-CH" dirty="0" smtClean="0"/>
              <a:t>2’550 (50 ore, 50 fr/h)</a:t>
            </a:r>
            <a:endParaRPr lang="it-CH" dirty="0"/>
          </a:p>
          <a:p>
            <a:r>
              <a:rPr lang="it-CH" dirty="0"/>
              <a:t>Costi materiali 	</a:t>
            </a:r>
            <a:r>
              <a:rPr lang="it-CH" dirty="0">
                <a:sym typeface="Wingdings" panose="05000000000000000000" pitchFamily="2" charset="2"/>
              </a:rPr>
              <a:t> </a:t>
            </a:r>
            <a:r>
              <a:rPr lang="it-CH" dirty="0"/>
              <a:t>CHF            37</a:t>
            </a:r>
          </a:p>
          <a:p>
            <a:pPr marL="0" indent="0">
              <a:buNone/>
            </a:pPr>
            <a:r>
              <a:rPr lang="it-CH" dirty="0"/>
              <a:t>Totale: 2’587 fr</a:t>
            </a:r>
          </a:p>
        </p:txBody>
      </p:sp>
    </p:spTree>
    <p:extLst>
      <p:ext uri="{BB962C8B-B14F-4D97-AF65-F5344CB8AC3E}">
        <p14:creationId xmlns:p14="http://schemas.microsoft.com/office/powerpoint/2010/main" val="3607330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  <a:solidFill>
            <a:srgbClr val="FFC000"/>
          </a:solidFill>
        </p:spPr>
        <p:txBody>
          <a:bodyPr/>
          <a:lstStyle/>
          <a:p>
            <a:pPr algn="ctr"/>
            <a:r>
              <a:rPr lang="it-CH" b="1" dirty="0" smtClean="0"/>
              <a:t>Conclusioni</a:t>
            </a:r>
            <a:endParaRPr lang="it-CH" b="1" dirty="0"/>
          </a:p>
        </p:txBody>
      </p:sp>
    </p:spTree>
    <p:extLst>
      <p:ext uri="{BB962C8B-B14F-4D97-AF65-F5344CB8AC3E}">
        <p14:creationId xmlns:p14="http://schemas.microsoft.com/office/powerpoint/2010/main" val="401232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CH" b="1" dirty="0" smtClean="0"/>
              <a:t>Indice</a:t>
            </a:r>
            <a:endParaRPr lang="it-CH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2150075"/>
            <a:ext cx="10515600" cy="4026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CH" dirty="0" smtClean="0"/>
              <a:t>Requisiti</a:t>
            </a:r>
          </a:p>
          <a:p>
            <a:r>
              <a:rPr lang="it-CH" dirty="0" smtClean="0"/>
              <a:t>Materiali utilizzati</a:t>
            </a:r>
          </a:p>
          <a:p>
            <a:r>
              <a:rPr lang="it-CH" dirty="0" smtClean="0"/>
              <a:t>Features</a:t>
            </a:r>
          </a:p>
          <a:p>
            <a:r>
              <a:rPr lang="it-CH" dirty="0" smtClean="0"/>
              <a:t>Sviluppo</a:t>
            </a:r>
          </a:p>
          <a:p>
            <a:r>
              <a:rPr lang="it-CH" dirty="0" smtClean="0"/>
              <a:t>Gantt</a:t>
            </a:r>
          </a:p>
          <a:p>
            <a:r>
              <a:rPr lang="it-CH" dirty="0" smtClean="0"/>
              <a:t>Costi</a:t>
            </a:r>
          </a:p>
          <a:p>
            <a:endParaRPr lang="it-CH" dirty="0"/>
          </a:p>
        </p:txBody>
      </p:sp>
    </p:spTree>
    <p:extLst>
      <p:ext uri="{BB962C8B-B14F-4D97-AF65-F5344CB8AC3E}">
        <p14:creationId xmlns:p14="http://schemas.microsoft.com/office/powerpoint/2010/main" val="2019980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CH" b="1" dirty="0" smtClean="0"/>
              <a:t>Requisiti</a:t>
            </a:r>
            <a:endParaRPr lang="it-CH" b="1" dirty="0"/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892602155"/>
              </p:ext>
            </p:extLst>
          </p:nvPr>
        </p:nvGraphicFramePr>
        <p:xfrm>
          <a:off x="838200" y="1940560"/>
          <a:ext cx="10515600" cy="4541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040021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AC2AA4AC-9FDA-400A-B93D-99B503CE51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graphicEl>
                                              <a:dgm id="{AC2AA4AC-9FDA-400A-B93D-99B503CE51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B5539561-5581-47B9-A472-039ADEB7BB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graphicEl>
                                              <a:dgm id="{B5539561-5581-47B9-A472-039ADEB7BB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8F242BF8-86CA-437B-9514-8BC3F8DC3E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graphicEl>
                                              <a:dgm id="{8F242BF8-86CA-437B-9514-8BC3F8DC3E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ED57C4AA-BBB8-4765-A8F0-4D5697B59C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graphicEl>
                                              <a:dgm id="{ED57C4AA-BBB8-4765-A8F0-4D5697B59C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6C08B1C8-724C-4222-9AF3-4DB4539B71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graphicEl>
                                              <a:dgm id="{6C08B1C8-724C-4222-9AF3-4DB4539B71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47B2D244-1C03-4454-8CA3-00F313F4F4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graphicEl>
                                              <a:dgm id="{47B2D244-1C03-4454-8CA3-00F313F4F4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 uiExpand="1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CH" b="1" dirty="0"/>
              <a:t>Materiali utilizzati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50075"/>
            <a:ext cx="10515600" cy="4026887"/>
          </a:xfrm>
        </p:spPr>
        <p:txBody>
          <a:bodyPr/>
          <a:lstStyle/>
          <a:p>
            <a:r>
              <a:rPr lang="it-CH" dirty="0" smtClean="0"/>
              <a:t>Compensato 0,4 mm</a:t>
            </a:r>
          </a:p>
          <a:p>
            <a:r>
              <a:rPr lang="it-CH" dirty="0" smtClean="0"/>
              <a:t>Cilindri di legno 2 mm</a:t>
            </a:r>
          </a:p>
          <a:p>
            <a:r>
              <a:rPr lang="it-CH" dirty="0" smtClean="0"/>
              <a:t>Velcro</a:t>
            </a:r>
          </a:p>
          <a:p>
            <a:r>
              <a:rPr lang="it-CH" dirty="0" smtClean="0"/>
              <a:t>Scatolina per componenti</a:t>
            </a:r>
          </a:p>
          <a:p>
            <a:r>
              <a:rPr lang="it-CH" dirty="0" smtClean="0"/>
              <a:t>Piedini in gomma</a:t>
            </a:r>
          </a:p>
          <a:p>
            <a:endParaRPr lang="it-CH" dirty="0"/>
          </a:p>
        </p:txBody>
      </p:sp>
    </p:spTree>
    <p:extLst>
      <p:ext uri="{BB962C8B-B14F-4D97-AF65-F5344CB8AC3E}">
        <p14:creationId xmlns:p14="http://schemas.microsoft.com/office/powerpoint/2010/main" val="213227600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CH" b="1" dirty="0"/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50077"/>
            <a:ext cx="10515600" cy="4026886"/>
          </a:xfrm>
        </p:spPr>
        <p:txBody>
          <a:bodyPr/>
          <a:lstStyle/>
          <a:p>
            <a:r>
              <a:rPr lang="it-CH" dirty="0" smtClean="0"/>
              <a:t>Componenti riutilizzabili e sostituibili</a:t>
            </a:r>
          </a:p>
          <a:p>
            <a:r>
              <a:rPr lang="it-CH" dirty="0" smtClean="0"/>
              <a:t>Facilità di utilizzo</a:t>
            </a:r>
          </a:p>
          <a:p>
            <a:r>
              <a:rPr lang="it-CH" dirty="0" smtClean="0"/>
              <a:t>Componenti assicurati all’holder</a:t>
            </a:r>
          </a:p>
          <a:p>
            <a:r>
              <a:rPr lang="it-CH" dirty="0" smtClean="0"/>
              <a:t>Contenitore per lo storage dei componenti integrato</a:t>
            </a:r>
            <a:endParaRPr lang="it-CH" dirty="0"/>
          </a:p>
        </p:txBody>
      </p:sp>
    </p:spTree>
    <p:extLst>
      <p:ext uri="{BB962C8B-B14F-4D97-AF65-F5344CB8AC3E}">
        <p14:creationId xmlns:p14="http://schemas.microsoft.com/office/powerpoint/2010/main" val="261166994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rgbClr val="FFC000"/>
          </a:solidFill>
        </p:spPr>
        <p:txBody>
          <a:bodyPr/>
          <a:lstStyle/>
          <a:p>
            <a:r>
              <a:rPr lang="it-CH" b="1" dirty="0" smtClean="0"/>
              <a:t>Sviluppo – Holder nobox</a:t>
            </a:r>
            <a:endParaRPr lang="it-CH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42" y="1934528"/>
            <a:ext cx="8421915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2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rgbClr val="FFC000"/>
          </a:solidFill>
        </p:spPr>
        <p:txBody>
          <a:bodyPr/>
          <a:lstStyle/>
          <a:p>
            <a:r>
              <a:rPr lang="it-CH" b="1" dirty="0" smtClean="0"/>
              <a:t>Sviluppo – Holder box</a:t>
            </a:r>
            <a:endParaRPr lang="it-CH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42" y="1931255"/>
            <a:ext cx="8421915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9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rgbClr val="FFC000"/>
          </a:solidFill>
        </p:spPr>
        <p:txBody>
          <a:bodyPr/>
          <a:lstStyle/>
          <a:p>
            <a:r>
              <a:rPr lang="it-CH" b="1" dirty="0" smtClean="0"/>
              <a:t>Sviluppo – Holder final</a:t>
            </a:r>
            <a:endParaRPr lang="it-CH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42" y="1921095"/>
            <a:ext cx="8421915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it-CH" b="1" dirty="0" smtClean="0"/>
              <a:t>Sviluppo – In pratica</a:t>
            </a:r>
            <a:endParaRPr lang="it-CH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13980" y="2562701"/>
            <a:ext cx="4165600" cy="31242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70" t="8988" r="10518" b="12198"/>
          <a:stretch/>
        </p:blipFill>
        <p:spPr>
          <a:xfrm rot="5400000">
            <a:off x="4014250" y="2485451"/>
            <a:ext cx="4163499" cy="3276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28"/>
          <a:stretch/>
        </p:blipFill>
        <p:spPr>
          <a:xfrm rot="5400000">
            <a:off x="418959" y="2461243"/>
            <a:ext cx="4153182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43188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</TotalTime>
  <Words>145</Words>
  <Application>Microsoft Office PowerPoint</Application>
  <PresentationFormat>Widescreen</PresentationFormat>
  <Paragraphs>205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Consolas</vt:lpstr>
      <vt:lpstr>Times New Roman</vt:lpstr>
      <vt:lpstr>Wingdings</vt:lpstr>
      <vt:lpstr>Office Theme</vt:lpstr>
      <vt:lpstr>Holder_for_Arduino</vt:lpstr>
      <vt:lpstr>Indice</vt:lpstr>
      <vt:lpstr>Requisiti</vt:lpstr>
      <vt:lpstr>Materiali utilizzati</vt:lpstr>
      <vt:lpstr>Features</vt:lpstr>
      <vt:lpstr>Sviluppo – Holder nobox</vt:lpstr>
      <vt:lpstr>Sviluppo – Holder box</vt:lpstr>
      <vt:lpstr>Sviluppo – Holder final</vt:lpstr>
      <vt:lpstr>Sviluppo – In pratica</vt:lpstr>
      <vt:lpstr>PowerPoint Presentation</vt:lpstr>
      <vt:lpstr>Costi</vt:lpstr>
      <vt:lpstr>Conclusioni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Holder_for_Arduino</dc:title>
  <dc:creator>Windows User</dc:creator>
  <cp:lastModifiedBy>Windows User</cp:lastModifiedBy>
  <cp:revision>25</cp:revision>
  <dcterms:created xsi:type="dcterms:W3CDTF">2016-10-26T10:46:20Z</dcterms:created>
  <dcterms:modified xsi:type="dcterms:W3CDTF">2016-10-28T09:49:40Z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